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58" r:id="rId4"/>
    <p:sldId id="259" r:id="rId5"/>
    <p:sldId id="260" r:id="rId6"/>
    <p:sldId id="277" r:id="rId7"/>
    <p:sldId id="264" r:id="rId8"/>
    <p:sldId id="268" r:id="rId9"/>
    <p:sldId id="273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>
      <p:cViewPr varScale="1">
        <p:scale>
          <a:sx n="106" d="100"/>
          <a:sy n="106" d="100"/>
        </p:scale>
        <p:origin x="-17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B668D-6F1A-45A9-BE9E-05DFA7A42D03}" type="datetimeFigureOut">
              <a:rPr lang="ru-RU" smtClean="0"/>
              <a:pPr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7E163-3283-4567-9331-0AF664D08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owerpoint.officeapps.live.com/pods/GetClipboardImage.ashx?Id=5efb0f6e-cd6a-4674-bb5a-ce59d89c1bcb&amp;DC=PNL1&amp;pkey=27a696dc-85f5-4751-b015-bf924bf0b783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476673"/>
            <a:ext cx="83529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ba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М</a:t>
            </a:r>
            <a:r>
              <a:rPr lang="ru-RU" sz="2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униципальное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автономное дошкольное</a:t>
            </a: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образовательное     учреждение детский сад « Солнышко» с. Юмагузино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sz="2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Кугарчинский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Республиканский конкурс «Новогодний </a:t>
            </a:r>
            <a:r>
              <a:rPr lang="ru-RU" sz="2000" b="1" dirty="0" err="1" smtClean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арт-дизайн</a:t>
            </a:r>
            <a:r>
              <a:rPr lang="ru-RU" sz="2000" b="1" dirty="0" smtClean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 в</a:t>
            </a:r>
            <a:endParaRPr lang="ru-RU" sz="8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рамках Республиканской акции «Ёлочка, живи!»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241213_1400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563450"/>
            <a:ext cx="6624736" cy="35298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5616" y="6093296"/>
            <a:ext cx="7601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Подготовили: </a:t>
            </a:r>
            <a:r>
              <a:rPr lang="ru-RU" b="1" dirty="0" err="1" smtClean="0">
                <a:solidFill>
                  <a:srgbClr val="C00000"/>
                </a:solidFill>
              </a:rPr>
              <a:t>Латыпова</a:t>
            </a:r>
            <a:r>
              <a:rPr lang="ru-RU" b="1" dirty="0" smtClean="0">
                <a:solidFill>
                  <a:srgbClr val="C00000"/>
                </a:solidFill>
              </a:rPr>
              <a:t> Г.М, заведующий, </a:t>
            </a:r>
            <a:r>
              <a:rPr lang="ru-RU" b="1" dirty="0" err="1" smtClean="0">
                <a:solidFill>
                  <a:srgbClr val="C00000"/>
                </a:solidFill>
              </a:rPr>
              <a:t>Аиткулова</a:t>
            </a:r>
            <a:r>
              <a:rPr lang="ru-RU" b="1" dirty="0" smtClean="0">
                <a:solidFill>
                  <a:srgbClr val="C00000"/>
                </a:solidFill>
              </a:rPr>
              <a:t> З.А., воспитатель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powerpoint.officeapps.live.com/pods/GetClipboardImage.ashx?Id=5efb0f6e-cd6a-4674-bb5a-ce59d89c1bcb&amp;DC=PNL1&amp;pkey=27a696dc-85f5-4751-b015-bf924bf0b783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332656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Мы призываем, не рубить лесных красавиц и сохранить их в лесу. Сейчас в магазинах продаются множество искусственных ёлочек, не хуже лесных, настоящих</a:t>
            </a:r>
            <a:r>
              <a:rPr lang="ru-RU" dirty="0" smtClean="0"/>
              <a:t>.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20241212_1435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67448" y="1832954"/>
            <a:ext cx="2424527" cy="2160240"/>
          </a:xfrm>
          <a:prstGeom prst="rect">
            <a:avLst/>
          </a:prstGeom>
        </p:spPr>
      </p:pic>
      <p:pic>
        <p:nvPicPr>
          <p:cNvPr id="6" name="Рисунок 5" descr="20241212_1439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151739" y="1417213"/>
            <a:ext cx="2915816" cy="2186862"/>
          </a:xfrm>
          <a:prstGeom prst="rect">
            <a:avLst/>
          </a:prstGeom>
        </p:spPr>
      </p:pic>
      <p:pic>
        <p:nvPicPr>
          <p:cNvPr id="7" name="Рисунок 6" descr="20241213_1406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57829" y="1340768"/>
            <a:ext cx="2754331" cy="2232248"/>
          </a:xfrm>
          <a:prstGeom prst="rect">
            <a:avLst/>
          </a:prstGeom>
        </p:spPr>
      </p:pic>
      <p:pic>
        <p:nvPicPr>
          <p:cNvPr id="8" name="Рисунок 7" descr="20241213_140514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7664" y="3789040"/>
            <a:ext cx="3240360" cy="2430270"/>
          </a:xfrm>
          <a:prstGeom prst="rect">
            <a:avLst/>
          </a:prstGeom>
        </p:spPr>
      </p:pic>
      <p:pic>
        <p:nvPicPr>
          <p:cNvPr id="9" name="Рисунок 8" descr="20241212_14372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20072" y="3861048"/>
            <a:ext cx="3491880" cy="261891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241213_140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404664"/>
            <a:ext cx="6897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</a:rPr>
              <a:t>Эко-ёлочки</a:t>
            </a:r>
            <a:r>
              <a:rPr lang="ru-RU" sz="2400" b="1" dirty="0" smtClean="0">
                <a:solidFill>
                  <a:srgbClr val="C00000"/>
                </a:solidFill>
              </a:rPr>
              <a:t> украшают главный вход детского сада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9872" y="6381328"/>
            <a:ext cx="2399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Ёлочка, живи!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owerpoint.officeapps.live.com/pods/GetClipboardImage.ashx?Id=5efb0f6e-cd6a-4674-bb5a-ce59d89c1bcb&amp;DC=PNL1&amp;pkey=27a696dc-85f5-4751-b015-bf924bf0b783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486916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sz="2400" b="1" dirty="0" smtClean="0">
                <a:solidFill>
                  <a:srgbClr val="00B050"/>
                </a:solidFill>
              </a:rPr>
              <a:t>Цель природоохранной акции «Ёлочка, живи!» — способствовать формированию экологической культуры воспитанников и их родителей.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7" name="Рисунок 6" descr="20241213_140514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260648"/>
            <a:ext cx="5652119" cy="423908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powerpoint.officeapps.live.com/pods/GetClipboardImage.ashx?Id=5efb0f6e-cd6a-4674-bb5a-ce59d89c1bcb&amp;DC=PNL1&amp;pkey=27a696dc-85f5-4751-b015-bf924bf0b783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63688" y="404664"/>
            <a:ext cx="698477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В рамках акции решаются следующие задачи: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Пропаганда новых экологических традиций при подготовке и проведении новогодних праздников.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Воспитание начал экологической культуры.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Вовлечение воспитанников и их родителей в активную природоохранную деятельность.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Предоставление детям представления о полезных свойствах ели и её важном значении для лесных обитателей.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Знакомство детей с произведениями художественной литературы, подчёркивающими отношение человека к этому дереву.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Знакомство с плакатом как жанром изобразительного искусства.</a:t>
            </a:r>
            <a:endParaRPr lang="ru-RU" sz="1600" b="1" dirty="0">
              <a:solidFill>
                <a:srgbClr val="00B050"/>
              </a:solidFill>
            </a:endParaRPr>
          </a:p>
        </p:txBody>
      </p:sp>
      <p:pic>
        <p:nvPicPr>
          <p:cNvPr id="7" name="Рисунок 6" descr="20241212_1436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284984"/>
            <a:ext cx="3899925" cy="2924944"/>
          </a:xfrm>
          <a:prstGeom prst="rect">
            <a:avLst/>
          </a:prstGeom>
        </p:spPr>
      </p:pic>
      <p:pic>
        <p:nvPicPr>
          <p:cNvPr id="5" name="Рисунок 4" descr="20241212_143905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184069" y="3032957"/>
            <a:ext cx="3024333" cy="3384376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powerpoint.officeapps.live.com/pods/GetClipboardImage.ashx?Id=5efb0f6e-cd6a-4674-bb5a-ce59d89c1bcb&amp;DC=PNL1&amp;pkey=27a696dc-85f5-4751-b015-bf924bf0b783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83569" y="-714916"/>
            <a:ext cx="784887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Встреча Нового года - любимый и радостный праздник,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 а ёлка - символ этого праздника.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Рубить и наряжать елку к Новому году - это традиция.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 Но зародилась она очень давно,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 когда деревьев на планете было значительно больше,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 а людей - меньше, и когда Земля не задыхалась от недостатка чистого воздуха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00B050"/>
              </a:solidFill>
              <a:latin typeface="-apple-system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-apple-system"/>
                <a:cs typeface="Arial" pitchFamily="34" charset="0"/>
              </a:rPr>
              <a:t>Эти ёлочки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-apple-system"/>
                <a:cs typeface="Arial" pitchFamily="34" charset="0"/>
              </a:rPr>
              <a:t> сделаны из природного материала: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-apple-system"/>
                <a:cs typeface="Arial" pitchFamily="34" charset="0"/>
              </a:rPr>
              <a:t>из сосновых шишек и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-apple-system"/>
                <a:cs typeface="Arial" pitchFamily="34" charset="0"/>
              </a:rPr>
              <a:t>фоамирана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8436" name="Picture 4" descr="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0"/>
            <a:ext cx="152400" cy="152400"/>
          </a:xfrm>
          <a:prstGeom prst="rect">
            <a:avLst/>
          </a:prstGeom>
          <a:noFill/>
        </p:spPr>
      </p:pic>
      <p:pic>
        <p:nvPicPr>
          <p:cNvPr id="10" name="Рисунок 9" descr="20241212_1436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2564142"/>
            <a:ext cx="3816424" cy="2862318"/>
          </a:xfrm>
          <a:prstGeom prst="rect">
            <a:avLst/>
          </a:prstGeom>
        </p:spPr>
      </p:pic>
      <p:pic>
        <p:nvPicPr>
          <p:cNvPr id="11" name="Рисунок 10" descr="20241212_1437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2348880"/>
            <a:ext cx="3515883" cy="3356992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powerpoint.officeapps.live.com/pods/GetClipboardImage.ashx?Id=5efb0f6e-cd6a-4674-bb5a-ce59d89c1bcb&amp;DC=PNL1&amp;pkey=27a696dc-85f5-4751-b015-bf924bf0b783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63688" y="394692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  </a:t>
            </a:r>
            <a:endParaRPr lang="ru-RU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691680" y="-670211"/>
            <a:ext cx="6984776" cy="260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В нашем детском саду «Солнышко» существует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 своя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 традиция: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-apple-system"/>
                <a:cs typeface="Arial" pitchFamily="34" charset="0"/>
              </a:rPr>
              <a:t>изготовление символа Нового года своими руками, не принося вреда живому. 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70C0"/>
                </a:solidFill>
                <a:latin typeface="-apple-system"/>
                <a:cs typeface="Arial" pitchFamily="34" charset="0"/>
              </a:rPr>
              <a:t>Эта ёлочка сделана из ваты и картона.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7410" name="Picture 2" descr="❄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pic>
        <p:nvPicPr>
          <p:cNvPr id="6" name="Рисунок 5" descr="20241213_1404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2024844"/>
            <a:ext cx="5616624" cy="421246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powerpoint.officeapps.live.com/pods/GetClipboardImage.ashx?Id=5efb0f6e-cd6a-4674-bb5a-ce59d89c1bcb&amp;DC=PNL1&amp;pkey=27a696dc-85f5-4751-b015-bf924bf0b783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35696" y="404664"/>
            <a:ext cx="69127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Мы верим, что каждый из нас может внести свой вклад в охрану окружающей среды и создать лучшее будущее для наших детей. А елочки пусть останутся в лесу, радуют нас своей красотой и выполняют бесценную работу - очищают нашу планету</a:t>
            </a:r>
            <a:r>
              <a:rPr lang="ru-RU" sz="2000" dirty="0" smtClean="0"/>
              <a:t>.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Посмотрите на наши ёлочки - как они украшают интерьер группы и фойе садика!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3" name="Рисунок 12" descr="20241212_1433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3" y="3635642"/>
            <a:ext cx="3240360" cy="2430270"/>
          </a:xfrm>
          <a:prstGeom prst="rect">
            <a:avLst/>
          </a:prstGeom>
        </p:spPr>
      </p:pic>
      <p:pic>
        <p:nvPicPr>
          <p:cNvPr id="14" name="Рисунок 13" descr="20241212_1437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2636912"/>
            <a:ext cx="4139951" cy="310496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powerpoint.officeapps.live.com/pods/GetClipboardImage.ashx?Id=5efb0f6e-cd6a-4674-bb5a-ce59d89c1bcb&amp;DC=PNL1&amp;pkey=27a696dc-85f5-4751-b015-bf924bf0b783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 rot="10800000" flipV="1">
            <a:off x="395536" y="3120678"/>
            <a:ext cx="87484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548681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Очень долго растёт ёлка,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А срубить её не долго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Две недели простояла-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Потом выкинула мама.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Смысл ёлку нам рубить,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Легче сделать своими руками</a:t>
            </a:r>
          </a:p>
          <a:p>
            <a:pPr algn="r"/>
            <a:endParaRPr lang="ru-RU" b="1" dirty="0" smtClean="0">
              <a:solidFill>
                <a:srgbClr val="00B050"/>
              </a:solidFill>
            </a:endParaRPr>
          </a:p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Наша ёлочка просто дива, сделана из ватных дисков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20241212_1440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852936"/>
            <a:ext cx="5400600" cy="3528392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powerpoint.officeapps.live.com/pods/GetClipboardImage.ashx?Id=5efb0f6e-cd6a-4674-bb5a-ce59d89c1bcb&amp;DC=PNL1&amp;pkey=27a696dc-85f5-4751-b015-bf924bf0b783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57576" y="17686584"/>
            <a:ext cx="6983481" cy="5237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835696" y="620688"/>
            <a:ext cx="5328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Пусть та елка не живая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Но красивая какая!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Не один раз пригодится,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И весь лес наш сохраниться.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Эко ёлочка сделана из спилов</a:t>
            </a:r>
          </a:p>
        </p:txBody>
      </p:sp>
      <p:pic>
        <p:nvPicPr>
          <p:cNvPr id="6" name="Рисунок 5" descr="20241213_1406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2501516"/>
            <a:ext cx="4896544" cy="367240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264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солнышко</cp:lastModifiedBy>
  <cp:revision>44</cp:revision>
  <dcterms:created xsi:type="dcterms:W3CDTF">2021-06-02T09:01:00Z</dcterms:created>
  <dcterms:modified xsi:type="dcterms:W3CDTF">2024-12-16T06:01:42Z</dcterms:modified>
</cp:coreProperties>
</file>